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/>
    <p:restoredTop sz="94721"/>
  </p:normalViewPr>
  <p:slideViewPr>
    <p:cSldViewPr snapToGrid="0">
      <p:cViewPr varScale="1">
        <p:scale>
          <a:sx n="112" d="100"/>
          <a:sy n="112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93846-D5CB-104E-B8ED-5403BF32C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4B0938-1C12-6B44-9304-20C49B519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2B6E7-40AF-6A41-A763-951FC8E9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AC556-CEE8-BA48-A654-BA9CAC16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0FC18-9C11-1547-95AF-840D348D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4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89DC4-3DB7-0B44-98F8-6EC23D35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9931F6-EAFD-2440-90F7-0E1D665CC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A2ECC1-D3CE-8B4E-AD05-ACB9B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870CD-7A91-DD42-A2E2-C881C34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C04A2-7D8D-724D-8784-C8975783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18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9DF4D-BF60-BE42-85BC-6EA249A4C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7DF56-4E9A-EB43-81D4-3AACCF66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43760-E14F-D746-BFCE-13F3B428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8C88E-2A4A-2447-B08C-24E318FF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F6ACA-A43A-BF4C-8D37-0251B9C2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583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CF0AC-13EF-9C48-A719-CDAAB5A9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DB4BE-3843-E147-87EB-2BD3D4C62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1C0636-41AF-4B4A-AFCE-F0FF9C11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5669D-5877-7042-A7BF-B619A235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0B529-CEA0-1344-A2D6-F8F9F4F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9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2FD52-A5B8-144B-A57B-DC55E4B2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1803D3-9FCA-D142-9AB2-B1D3B1EA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D9584-B80B-2242-A421-B8BF892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256BB-025C-FB46-BBBF-935ABD9D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FE292-1DD1-304A-8F8D-9CA6C006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00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9E6B2-2DFF-3846-A3FA-2AC27074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58D7F-1A21-2A44-A3E8-ABBBCAEA0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AA7766-0639-6847-938F-D28AD3251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75A5B-0D6D-354A-A725-F23966F8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8C71CD-5404-D141-B0FC-DD196385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150C3-7BAB-AB4A-AB6D-78FB1DBB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72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18E3C-E46F-474F-A295-78A3A62E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F3BFE9-4C63-054F-9DCC-7EC44A65A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24F6B8-0743-2B43-9C1A-4F675B423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CB3CAD-212C-5A49-948C-22A8C485C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71FD70-9F4D-7946-A6D4-08CCFB218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B4862F-70A0-614F-B9A2-44AAC7F6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1EEFE2E-13FA-F14F-87E6-CF6795D4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862F53-E55A-8344-890D-43E92D5A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86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C2ECE-FA91-5243-864B-005914F4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F3577D-E53B-5A47-B181-72EA964E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5F1EF3-F6BB-8146-B261-F95BA7D2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9F123F-6D24-B840-BD64-6EBF1FE9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56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2BE718-1BFC-7A43-A428-83DE89D6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9D0EFB-7EC9-5341-A47B-1DE4FF57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76CD9-5A3C-9345-90E0-44C264D2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19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36ACF-8594-E54D-9477-988B757C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A430F-212C-5B4F-9688-E80FAF80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A5EA6D-D1AB-6544-8ECC-DD9068B8E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6E9527-484A-EB4E-BD82-7962EFFF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244140-9103-724B-A8DC-9C006BDE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360A61-0FFB-8342-8C14-F8E21081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4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27C61-1FD2-CE44-9998-22F41889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1ABFC9-DF26-8E4E-AC1C-C7BD5F4DE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ED6123-DE19-CE45-879C-47D377BAF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4E79A2-D221-D74C-BBD5-47421569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E33E50-C199-2240-AB13-D74E825E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B1F963-B6B8-7A42-8B07-C21A69B9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92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FEEF7F-6270-2248-A5A7-1111C90D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88E401-21EF-CD44-80A6-E8CC80CC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74905-D9A8-454E-8B92-0DBD844E7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08CD5-AF9D-F147-A185-2A9F5894E684}" type="datetimeFigureOut">
              <a:rPr lang="es-CO" smtClean="0"/>
              <a:t>1/10/25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7A6B02-2157-3449-B35C-422859632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92A320-A14F-C84B-A1A0-12ED663FB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5B43-99AC-5347-BB0D-8EF4DFE94F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04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6EC1-7F48-2822-07C1-93BFA1DAF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E1E25F-A276-3550-B9EF-A764FA6FF5EA}"/>
              </a:ext>
            </a:extLst>
          </p:cNvPr>
          <p:cNvSpPr/>
          <p:nvPr/>
        </p:nvSpPr>
        <p:spPr>
          <a:xfrm>
            <a:off x="0" y="22860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5527F1-B6E1-3A81-3F58-26B008658D4F}"/>
              </a:ext>
            </a:extLst>
          </p:cNvPr>
          <p:cNvSpPr/>
          <p:nvPr/>
        </p:nvSpPr>
        <p:spPr>
          <a:xfrm>
            <a:off x="11026140" y="635635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A2EEF78E-2798-CF8A-64CD-5B7D0A0BE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559" y="127953"/>
            <a:ext cx="1348481" cy="135762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F85E4-95BC-C5C3-DF49-E3DDC193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09" y="127953"/>
            <a:ext cx="8820150" cy="743585"/>
          </a:xfrm>
        </p:spPr>
        <p:txBody>
          <a:bodyPr>
            <a:normAutofit/>
          </a:bodyPr>
          <a:lstStyle/>
          <a:p>
            <a:r>
              <a:rPr lang="es-CO" sz="3600" dirty="0"/>
              <a:t>Candidatos a Secretaria General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F61FBFE-0660-B36D-56C2-619F7B116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8D398F-BA41-7E9F-FFE8-51B1D903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00199"/>
            <a:ext cx="3345642" cy="446913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39AD5C-8B31-4D31-2515-2F8C17DF9E1F}"/>
              </a:ext>
            </a:extLst>
          </p:cNvPr>
          <p:cNvSpPr txBox="1"/>
          <p:nvPr/>
        </p:nvSpPr>
        <p:spPr>
          <a:xfrm>
            <a:off x="5295898" y="1693987"/>
            <a:ext cx="6408421" cy="433965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</a:t>
            </a: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Nils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Cassón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Rodríguez.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Pediatra intensivista Hospital Regional San Juan de Dios; Tarija - Bolivia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Docente instructor Residencia Pediatría Hospital Regional San Juan de Dios; Tarija -  Bolivia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Coordinador Grupo Transporte Sociedad Latinoamericana de Emergencias Pediátricas (SLEPE)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Integrante Mesa Directiva Sociedad Latinoamericana de Cuidados Intensivos Pediátricos (SLACIP)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Instructor BLS, ACLS y PALS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e instructor Pediatric Fundamental Critical Care Support (PFCCS) para Bolivia.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CD2095-C4BB-B8D0-DCFB-1F552D08C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788670"/>
            <a:ext cx="693419" cy="46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D51C4-5A61-730A-B32D-CD70D938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9B90340-C0B3-2B56-B503-5493ECEF5A0B}"/>
              </a:ext>
            </a:extLst>
          </p:cNvPr>
          <p:cNvSpPr/>
          <p:nvPr/>
        </p:nvSpPr>
        <p:spPr>
          <a:xfrm>
            <a:off x="0" y="22860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9880A0E-300A-0B1A-CBCC-CA0EC680EFAC}"/>
              </a:ext>
            </a:extLst>
          </p:cNvPr>
          <p:cNvSpPr/>
          <p:nvPr/>
        </p:nvSpPr>
        <p:spPr>
          <a:xfrm>
            <a:off x="11026140" y="635635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03FE3BF4-C6E9-CE34-B12D-AD7B2C220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559" y="127953"/>
            <a:ext cx="1348481" cy="135762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B0679F9B-14F1-CFDD-15D7-B863C162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09" y="307975"/>
            <a:ext cx="8820150" cy="743585"/>
          </a:xfrm>
        </p:spPr>
        <p:txBody>
          <a:bodyPr>
            <a:normAutofit/>
          </a:bodyPr>
          <a:lstStyle/>
          <a:p>
            <a:r>
              <a:rPr lang="es-CO" sz="3600" dirty="0"/>
              <a:t>Candidatos a Representantes a la WFPICCS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7AC4A88-567C-1512-2AD4-13CF8DEF60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19E339-ED03-8A74-974E-05F508A41D14}"/>
              </a:ext>
            </a:extLst>
          </p:cNvPr>
          <p:cNvSpPr txBox="1"/>
          <p:nvPr/>
        </p:nvSpPr>
        <p:spPr>
          <a:xfrm>
            <a:off x="4945379" y="2212803"/>
            <a:ext cx="6743701" cy="39087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Lorena Acevedo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Intensivista Pediatra.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Maestría en  Epidemióloga Clínica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Fundación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CardioInfantil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Bogotá Colombia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Profesor Clínico De Cuidado Intensivo Pediátrico - Universidad de 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Sabana.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Grupo técnico  Asesor regional de manejo clínico de SARINET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Miembro del Grupo Desarrollador de Guía de influenza /IRAG de la 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Representante SLACIP WFPICCS 2023-2025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833CEB7-8CA1-EC6F-0A77-E9CEDD9748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979A17D-ABCC-BB23-E6A4-F6B101A24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2038350"/>
            <a:ext cx="3403600" cy="431800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52EC82C0-3792-6A1A-43B2-6B8066E7A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" y="1188396"/>
            <a:ext cx="893164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9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41526-A0C5-FE80-BBB3-ECE0FD3C2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B63D0D-F84B-FD8A-D7C8-70496EB1A2FF}"/>
              </a:ext>
            </a:extLst>
          </p:cNvPr>
          <p:cNvSpPr/>
          <p:nvPr/>
        </p:nvSpPr>
        <p:spPr>
          <a:xfrm>
            <a:off x="0" y="22860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8B6B63-E038-0E5A-8AF8-17A701A81D1C}"/>
              </a:ext>
            </a:extLst>
          </p:cNvPr>
          <p:cNvSpPr/>
          <p:nvPr/>
        </p:nvSpPr>
        <p:spPr>
          <a:xfrm>
            <a:off x="11026140" y="635635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3EB026AD-38AD-0BEA-696D-84FC962E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559" y="127953"/>
            <a:ext cx="1348481" cy="135762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5A051BC-8A42-F4DA-E24B-2E84C104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09" y="307975"/>
            <a:ext cx="8820150" cy="743585"/>
          </a:xfrm>
        </p:spPr>
        <p:txBody>
          <a:bodyPr>
            <a:normAutofit/>
          </a:bodyPr>
          <a:lstStyle/>
          <a:p>
            <a:r>
              <a:rPr lang="es-CO" sz="3600" dirty="0"/>
              <a:t>Candidatos a Representantes a la WFPICCS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B776CC1-033F-1A87-0971-F1F4AAD44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5BCD72-DF2B-CDD0-70DF-7AD2CC3AC9F6}"/>
              </a:ext>
            </a:extLst>
          </p:cNvPr>
          <p:cNvSpPr txBox="1"/>
          <p:nvPr/>
        </p:nvSpPr>
        <p:spPr>
          <a:xfrm>
            <a:off x="5105399" y="1902529"/>
            <a:ext cx="6743701" cy="36625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Manuel Enrique Soriano Aguilar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Intensivista Pediatra.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s-CO" sz="1600" dirty="0">
                <a:solidFill>
                  <a:prstClr val="black"/>
                </a:solidFill>
              </a:rPr>
              <a:t>ECMO especialista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StarMédica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Infantil Privado y Centro Médico ABC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Ex presidente de la AMTIP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Ex miembro del comité organizacional del Comité Local del congreso de la WFPICCS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Miembro de representantes de la SLACIP ante la WFPICCS 2023-2025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5A1B68B-5340-59CA-9D16-363A0C932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655F3F-BF14-60F3-FB4B-0D53CE7E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69534"/>
            <a:ext cx="4103056" cy="27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9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1082-0D66-B0BA-5F4C-CB0ACF93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7E5067-9B61-2775-5182-7645BFD10316}"/>
              </a:ext>
            </a:extLst>
          </p:cNvPr>
          <p:cNvSpPr/>
          <p:nvPr/>
        </p:nvSpPr>
        <p:spPr>
          <a:xfrm>
            <a:off x="0" y="22860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9C58F5-84E3-45C5-A444-1E93E210A04A}"/>
              </a:ext>
            </a:extLst>
          </p:cNvPr>
          <p:cNvSpPr/>
          <p:nvPr/>
        </p:nvSpPr>
        <p:spPr>
          <a:xfrm>
            <a:off x="11026140" y="6356350"/>
            <a:ext cx="1165860" cy="1365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94889D84-5364-FAF5-40CD-DC52EB008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559" y="127953"/>
            <a:ext cx="1348481" cy="1357623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74833D2B-71D7-7C51-E9D3-4E818BF1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409" y="70287"/>
            <a:ext cx="8820150" cy="743585"/>
          </a:xfrm>
        </p:spPr>
        <p:txBody>
          <a:bodyPr>
            <a:normAutofit/>
          </a:bodyPr>
          <a:lstStyle/>
          <a:p>
            <a:r>
              <a:rPr lang="es-CO" sz="3600" dirty="0"/>
              <a:t>Propuestas Países Congreso 2027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017D315-67D2-9A4F-955B-E00B816B9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DFC65A-B840-F9C8-1A44-1B9849107A18}"/>
              </a:ext>
            </a:extLst>
          </p:cNvPr>
          <p:cNvSpPr txBox="1"/>
          <p:nvPr/>
        </p:nvSpPr>
        <p:spPr>
          <a:xfrm>
            <a:off x="2390774" y="1226910"/>
            <a:ext cx="7564756" cy="1569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Paraguay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Ciudad : Asunción / Centro de Convenciones Conmebol.          Líder: 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Dra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Julia Acuña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Apoya:  SPP y SOPACIP</a:t>
            </a: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D750620-96C2-7B75-A303-727063719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830790-478F-0255-1B9F-4B971245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" y="1587575"/>
            <a:ext cx="1128191" cy="8483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7BB7966-AC08-B546-880A-1B7647536837}"/>
              </a:ext>
            </a:extLst>
          </p:cNvPr>
          <p:cNvSpPr txBox="1"/>
          <p:nvPr/>
        </p:nvSpPr>
        <p:spPr>
          <a:xfrm>
            <a:off x="2390773" y="3059430"/>
            <a:ext cx="7564757" cy="1569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Bolivia 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Ciudad : Tarija / Hotel Los Parrales.          Líder: 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Dr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Nils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Casson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Dr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Raúl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Copana</a:t>
            </a: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Apoya:  Soc. Boliviana de Pediatría. </a:t>
            </a: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C6D6BF-2CE4-ADEC-C885-FA84AFC4D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5" y="3286562"/>
            <a:ext cx="1105329" cy="74358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914FA1-A9FC-23DC-D1AE-0E0D124AC5FF}"/>
              </a:ext>
            </a:extLst>
          </p:cNvPr>
          <p:cNvSpPr txBox="1"/>
          <p:nvPr/>
        </p:nvSpPr>
        <p:spPr>
          <a:xfrm>
            <a:off x="2390772" y="5049778"/>
            <a:ext cx="7564758" cy="1569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Perú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Ciudad : Lima / The Westin Lima Hotel &amp;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Convention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Center.   Líder: 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Dr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Jesús </a:t>
            </a:r>
            <a:r>
              <a:rPr lang="es-CO" sz="1600" dirty="0" err="1">
                <a:solidFill>
                  <a:prstClr val="black"/>
                </a:solidFill>
                <a:latin typeface="Calibri" panose="020F0502020204030204"/>
              </a:rPr>
              <a:t>Dominguez</a:t>
            </a: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prstClr val="black"/>
                </a:solidFill>
                <a:latin typeface="Calibri" panose="020F0502020204030204"/>
              </a:rPr>
              <a:t>Apoya:  SOPEMI </a:t>
            </a: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11682C5-35E6-9E7C-C6AE-EDA72C210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4" y="5270425"/>
            <a:ext cx="1117407" cy="7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99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260</Words>
  <Application>Microsoft Macintosh PowerPoint</Application>
  <PresentationFormat>Panorámica</PresentationFormat>
  <Paragraphs>60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1_Tema de Office</vt:lpstr>
      <vt:lpstr>Candidatos a Secretaria General</vt:lpstr>
      <vt:lpstr>Candidatos a Representantes a la WFPICCS</vt:lpstr>
      <vt:lpstr>Candidatos a Representantes a la WFPICCS</vt:lpstr>
      <vt:lpstr>Propuestas Países Congreso 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fernandez</dc:creator>
  <cp:lastModifiedBy>jaime fernandez</cp:lastModifiedBy>
  <cp:revision>12</cp:revision>
  <dcterms:created xsi:type="dcterms:W3CDTF">2025-09-17T20:57:00Z</dcterms:created>
  <dcterms:modified xsi:type="dcterms:W3CDTF">2025-10-01T18:03:34Z</dcterms:modified>
</cp:coreProperties>
</file>